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Arial" charset="1" panose="020B0502020202020204"/>
      <p:regular r:id="rId20"/>
    </p:embeddedFont>
    <p:embeddedFont>
      <p:font typeface="Calibri (MS) Light" charset="1" panose="020F030202020403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37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svg" Type="http://schemas.openxmlformats.org/officeDocument/2006/relationships/image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D95A0">
                <a:alpha val="100000"/>
              </a:srgbClr>
            </a:gs>
            <a:gs pos="100000">
              <a:srgbClr val="3A3F4D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22664" y="4729065"/>
            <a:ext cx="10309712" cy="1199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BCA Student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23010" y="5812790"/>
            <a:ext cx="9522460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>
                <a:solidFill>
                  <a:srgbClr val="FFFFF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I'm passionate about coding, web design, and learning new technologies.</a:t>
            </a:r>
          </a:p>
          <a:p>
            <a:pPr algn="l">
              <a:lnSpc>
                <a:spcPts val="5039"/>
              </a:lnSpc>
            </a:pPr>
          </a:p>
          <a:p>
            <a:pPr algn="l">
              <a:lnSpc>
                <a:spcPts val="503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223010" y="1964055"/>
            <a:ext cx="8675370" cy="286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00"/>
              </a:lnSpc>
            </a:pPr>
            <a:r>
              <a:rPr lang="en-US" sz="16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Ragavi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51610" y="451485"/>
            <a:ext cx="6375400" cy="634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My Portfolio </a:t>
            </a:r>
          </a:p>
        </p:txBody>
      </p:sp>
      <p:sp>
        <p:nvSpPr>
          <p:cNvPr name="AutoShape 6" id="6"/>
          <p:cNvSpPr/>
          <p:nvPr/>
        </p:nvSpPr>
        <p:spPr>
          <a:xfrm rot="234512">
            <a:off x="17418809" y="736520"/>
            <a:ext cx="372631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234512">
            <a:off x="17418809" y="840428"/>
            <a:ext cx="372631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234512">
            <a:off x="17418809" y="944338"/>
            <a:ext cx="372631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5380537">
            <a:off x="16633367" y="3872307"/>
            <a:ext cx="2243238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7552514" y="5263862"/>
            <a:ext cx="451584" cy="622010"/>
          </a:xfrm>
          <a:custGeom>
            <a:avLst/>
            <a:gdLst/>
            <a:ahLst/>
            <a:cxnLst/>
            <a:rect r="r" b="b" t="t" l="l"/>
            <a:pathLst>
              <a:path h="622010" w="451584">
                <a:moveTo>
                  <a:pt x="0" y="0"/>
                </a:moveTo>
                <a:lnTo>
                  <a:pt x="451584" y="0"/>
                </a:lnTo>
                <a:lnTo>
                  <a:pt x="451584" y="622010"/>
                </a:lnTo>
                <a:lnTo>
                  <a:pt x="0" y="622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87144" y="9692990"/>
            <a:ext cx="3038332" cy="419428"/>
          </a:xfrm>
          <a:custGeom>
            <a:avLst/>
            <a:gdLst/>
            <a:ahLst/>
            <a:cxnLst/>
            <a:rect r="r" b="b" t="t" l="l"/>
            <a:pathLst>
              <a:path h="419428" w="3038332">
                <a:moveTo>
                  <a:pt x="0" y="0"/>
                </a:moveTo>
                <a:lnTo>
                  <a:pt x="3038332" y="0"/>
                </a:lnTo>
                <a:lnTo>
                  <a:pt x="3038332" y="419428"/>
                </a:lnTo>
                <a:lnTo>
                  <a:pt x="0" y="4194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 rot="5380537">
            <a:off x="16629003" y="7281433"/>
            <a:ext cx="2243238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6000714" y="9693993"/>
            <a:ext cx="1876640" cy="461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202X/X/X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603220" y="303530"/>
            <a:ext cx="1588770" cy="78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FFFFF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Home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180082" cy="10287000"/>
            <a:chOff x="0" y="0"/>
            <a:chExt cx="8240109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40141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8240141">
                  <a:moveTo>
                    <a:pt x="0" y="0"/>
                  </a:moveTo>
                  <a:lnTo>
                    <a:pt x="8240141" y="0"/>
                  </a:lnTo>
                  <a:lnTo>
                    <a:pt x="8240141" y="13716000"/>
                  </a:lnTo>
                  <a:lnTo>
                    <a:pt x="0" y="13716000"/>
                  </a:lnTo>
                  <a:close/>
                </a:path>
              </a:pathLst>
            </a:custGeom>
            <a:gradFill rotWithShape="true">
              <a:gsLst>
                <a:gs pos="0">
                  <a:srgbClr val="8D95A0">
                    <a:alpha val="100000"/>
                  </a:srgbClr>
                </a:gs>
                <a:gs pos="100000">
                  <a:srgbClr val="3A3F4D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02624" y="977460"/>
            <a:ext cx="6280918" cy="8332076"/>
            <a:chOff x="0" y="0"/>
            <a:chExt cx="8374557" cy="111094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374507" cy="11109452"/>
            </a:xfrm>
            <a:custGeom>
              <a:avLst/>
              <a:gdLst/>
              <a:ahLst/>
              <a:cxnLst/>
              <a:rect r="r" b="b" t="t" l="l"/>
              <a:pathLst>
                <a:path h="11109452" w="8374507">
                  <a:moveTo>
                    <a:pt x="0" y="0"/>
                  </a:moveTo>
                  <a:lnTo>
                    <a:pt x="8374507" y="0"/>
                  </a:lnTo>
                  <a:lnTo>
                    <a:pt x="8374507" y="11109452"/>
                  </a:lnTo>
                  <a:lnTo>
                    <a:pt x="0" y="11109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2459" t="0" r="-32460" b="-508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7866770" y="3772443"/>
            <a:ext cx="10172628" cy="1201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3A3F4D"/>
                </a:solidFill>
                <a:latin typeface="Arial"/>
                <a:ea typeface="Arial"/>
                <a:cs typeface="Arial"/>
                <a:sym typeface="Arial"/>
              </a:rPr>
              <a:t>Summarize Experience</a:t>
            </a:r>
          </a:p>
        </p:txBody>
      </p:sp>
      <p:sp>
        <p:nvSpPr>
          <p:cNvPr name="TextBox 7" id="7" descr="e7d195523061f1c09e9d68d7cf438b91ef959ecb14fc25d26BBA7F7DBC18E55DFF4014AF651F0BF2569D4B6C1DA7F1A4683A481403BD872FC687266AD13265C1DE7C373772FD8728ABDD69ADD03BFF5BE2862BC891DBB79E48D68EAF9BC0B135F08CB3AA261467E47643FBA29D38A9757F7FFD5B7023D39A21F358D..."/>
          <p:cNvSpPr txBox="true"/>
          <p:nvPr/>
        </p:nvSpPr>
        <p:spPr>
          <a:xfrm rot="0">
            <a:off x="7866770" y="4928658"/>
            <a:ext cx="9909376" cy="1628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00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Gained practical knowledge through hands-on projects, exploring programming, web development, and database concepts. Continuously improving problem-solving skills and adapting to new technologies.</a:t>
            </a:r>
          </a:p>
        </p:txBody>
      </p:sp>
      <p:sp>
        <p:nvSpPr>
          <p:cNvPr name="AutoShape 8" id="8"/>
          <p:cNvSpPr/>
          <p:nvPr/>
        </p:nvSpPr>
        <p:spPr>
          <a:xfrm rot="240995">
            <a:off x="7969444" y="3627055"/>
            <a:ext cx="1087866" cy="0"/>
          </a:xfrm>
          <a:prstGeom prst="line">
            <a:avLst/>
          </a:prstGeom>
          <a:ln cap="rnd" w="28575">
            <a:solidFill>
              <a:srgbClr val="3A3F4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7887688" y="6800086"/>
            <a:ext cx="2342164" cy="615128"/>
            <a:chOff x="0" y="0"/>
            <a:chExt cx="3122885" cy="82017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122930" cy="820166"/>
            </a:xfrm>
            <a:custGeom>
              <a:avLst/>
              <a:gdLst/>
              <a:ahLst/>
              <a:cxnLst/>
              <a:rect r="r" b="b" t="t" l="l"/>
              <a:pathLst>
                <a:path h="820166" w="3122930">
                  <a:moveTo>
                    <a:pt x="0" y="410083"/>
                  </a:moveTo>
                  <a:cubicBezTo>
                    <a:pt x="0" y="183642"/>
                    <a:pt x="183642" y="0"/>
                    <a:pt x="410083" y="0"/>
                  </a:cubicBezTo>
                  <a:lnTo>
                    <a:pt x="2712847" y="0"/>
                  </a:lnTo>
                  <a:cubicBezTo>
                    <a:pt x="2939288" y="0"/>
                    <a:pt x="3122930" y="183642"/>
                    <a:pt x="3122930" y="410083"/>
                  </a:cubicBezTo>
                  <a:cubicBezTo>
                    <a:pt x="3122930" y="636524"/>
                    <a:pt x="2939288" y="820166"/>
                    <a:pt x="2712847" y="820166"/>
                  </a:cubicBezTo>
                  <a:lnTo>
                    <a:pt x="410083" y="820166"/>
                  </a:lnTo>
                  <a:cubicBezTo>
                    <a:pt x="183642" y="820166"/>
                    <a:pt x="0" y="636524"/>
                    <a:pt x="0" y="41008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95A0">
                    <a:alpha val="100000"/>
                  </a:srgbClr>
                </a:gs>
                <a:gs pos="100000">
                  <a:srgbClr val="3A3F4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3122885" cy="867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0"/>
                </a:lnSpc>
              </a:pPr>
              <a:r>
                <a:rPr lang="en-US"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View Details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733" r="-1" b="-5733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72766" y="1322958"/>
            <a:ext cx="6913934" cy="2969235"/>
            <a:chOff x="0" y="0"/>
            <a:chExt cx="9218579" cy="39589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218549" cy="3958961"/>
            </a:xfrm>
            <a:custGeom>
              <a:avLst/>
              <a:gdLst/>
              <a:ahLst/>
              <a:cxnLst/>
              <a:rect r="r" b="b" t="t" l="l"/>
              <a:pathLst>
                <a:path h="3958961" w="9218549">
                  <a:moveTo>
                    <a:pt x="0" y="0"/>
                  </a:moveTo>
                  <a:lnTo>
                    <a:pt x="9218549" y="0"/>
                  </a:lnTo>
                  <a:lnTo>
                    <a:pt x="9218549" y="3958961"/>
                  </a:lnTo>
                  <a:lnTo>
                    <a:pt x="0" y="3958961"/>
                  </a:lnTo>
                  <a:close/>
                </a:path>
              </a:pathLst>
            </a:custGeom>
            <a:gradFill rotWithShape="true">
              <a:gsLst>
                <a:gs pos="0">
                  <a:srgbClr val="8D95A0">
                    <a:alpha val="100000"/>
                  </a:srgbClr>
                </a:gs>
                <a:gs pos="100000">
                  <a:srgbClr val="3A3F4D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181720" y="1636180"/>
            <a:ext cx="6071832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GITHUB LINK</a:t>
            </a:r>
          </a:p>
        </p:txBody>
      </p:sp>
      <p:sp>
        <p:nvSpPr>
          <p:cNvPr name="TextBox 7" id="7" descr="e7d195523061f1c09e9d68d7cf438b91ef959ecb14fc25d26BBA7F7DBC18E55DFF4014AF651F0BF2569D4B6C1DA7F1A4683A481403BD872FC687266AD13265C1DE7C373772FD8728ABDD69ADD03BFF5BE2862BC891DBB79E48D68EAF9BC0B135F08CB3AA261467E47643FBA29D38A9757F7FFD5B7023D39A21F358D..."/>
          <p:cNvSpPr txBox="true"/>
          <p:nvPr/>
        </p:nvSpPr>
        <p:spPr>
          <a:xfrm rot="0">
            <a:off x="1370434" y="2613405"/>
            <a:ext cx="6120646" cy="54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2400" u="sng">
                <a:solidFill>
                  <a:srgbClr val="FFFFF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https://ragavr-bca.github.io/nm/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733" r="-1" b="-5733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72766" y="1322958"/>
            <a:ext cx="6913934" cy="8127246"/>
            <a:chOff x="0" y="0"/>
            <a:chExt cx="9218579" cy="108363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218549" cy="10836275"/>
            </a:xfrm>
            <a:custGeom>
              <a:avLst/>
              <a:gdLst/>
              <a:ahLst/>
              <a:cxnLst/>
              <a:rect r="r" b="b" t="t" l="l"/>
              <a:pathLst>
                <a:path h="10836275" w="9218549">
                  <a:moveTo>
                    <a:pt x="0" y="0"/>
                  </a:moveTo>
                  <a:lnTo>
                    <a:pt x="9218549" y="0"/>
                  </a:lnTo>
                  <a:lnTo>
                    <a:pt x="9218549" y="10836275"/>
                  </a:lnTo>
                  <a:lnTo>
                    <a:pt x="0" y="10836275"/>
                  </a:lnTo>
                  <a:close/>
                </a:path>
              </a:pathLst>
            </a:custGeom>
            <a:gradFill rotWithShape="true">
              <a:gsLst>
                <a:gs pos="0">
                  <a:srgbClr val="8D95A0">
                    <a:alpha val="100000"/>
                  </a:srgbClr>
                </a:gs>
                <a:gs pos="100000">
                  <a:srgbClr val="3A3F4D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750342" y="2702980"/>
            <a:ext cx="4934589" cy="6356958"/>
          </a:xfrm>
          <a:custGeom>
            <a:avLst/>
            <a:gdLst/>
            <a:ahLst/>
            <a:cxnLst/>
            <a:rect r="r" b="b" t="t" l="l"/>
            <a:pathLst>
              <a:path h="6356958" w="4934589">
                <a:moveTo>
                  <a:pt x="0" y="0"/>
                </a:moveTo>
                <a:lnTo>
                  <a:pt x="4934588" y="0"/>
                </a:lnTo>
                <a:lnTo>
                  <a:pt x="493458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81720" y="1636180"/>
            <a:ext cx="6071832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MY RESUME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733" r="-1" b="-5733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0"/>
            <a:ext cx="8751260" cy="10287000"/>
            <a:chOff x="0" y="0"/>
            <a:chExt cx="9218579" cy="108363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218549" cy="10836275"/>
            </a:xfrm>
            <a:custGeom>
              <a:avLst/>
              <a:gdLst/>
              <a:ahLst/>
              <a:cxnLst/>
              <a:rect r="r" b="b" t="t" l="l"/>
              <a:pathLst>
                <a:path h="10836275" w="9218549">
                  <a:moveTo>
                    <a:pt x="0" y="0"/>
                  </a:moveTo>
                  <a:lnTo>
                    <a:pt x="9218549" y="0"/>
                  </a:lnTo>
                  <a:lnTo>
                    <a:pt x="9218549" y="10836275"/>
                  </a:lnTo>
                  <a:lnTo>
                    <a:pt x="0" y="10836275"/>
                  </a:lnTo>
                  <a:close/>
                </a:path>
              </a:pathLst>
            </a:custGeom>
            <a:gradFill rotWithShape="true">
              <a:gsLst>
                <a:gs pos="0">
                  <a:srgbClr val="8D95A0">
                    <a:alpha val="100000"/>
                  </a:srgbClr>
                </a:gs>
                <a:gs pos="100000">
                  <a:srgbClr val="3A3F4D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368414" y="1626095"/>
            <a:ext cx="3943290" cy="7632205"/>
          </a:xfrm>
          <a:custGeom>
            <a:avLst/>
            <a:gdLst/>
            <a:ahLst/>
            <a:cxnLst/>
            <a:rect r="r" b="b" t="t" l="l"/>
            <a:pathLst>
              <a:path h="7632205" w="3943290">
                <a:moveTo>
                  <a:pt x="0" y="0"/>
                </a:moveTo>
                <a:lnTo>
                  <a:pt x="3943289" y="0"/>
                </a:lnTo>
                <a:lnTo>
                  <a:pt x="3943289" y="7632205"/>
                </a:lnTo>
                <a:lnTo>
                  <a:pt x="0" y="76322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450" r="-7764" b="-1345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368414" y="490537"/>
            <a:ext cx="6071832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PORTFOLIO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180082" cy="10287000"/>
            <a:chOff x="0" y="0"/>
            <a:chExt cx="8240109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40141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8240141">
                  <a:moveTo>
                    <a:pt x="0" y="0"/>
                  </a:moveTo>
                  <a:lnTo>
                    <a:pt x="8240141" y="0"/>
                  </a:lnTo>
                  <a:lnTo>
                    <a:pt x="8240141" y="13716000"/>
                  </a:lnTo>
                  <a:lnTo>
                    <a:pt x="0" y="13716000"/>
                  </a:lnTo>
                  <a:close/>
                </a:path>
              </a:pathLst>
            </a:custGeom>
            <a:gradFill rotWithShape="true">
              <a:gsLst>
                <a:gs pos="0">
                  <a:srgbClr val="8D95A0">
                    <a:alpha val="100000"/>
                  </a:srgbClr>
                </a:gs>
                <a:gs pos="100000">
                  <a:srgbClr val="3A3F4D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02624" y="977460"/>
            <a:ext cx="6249058" cy="8332076"/>
            <a:chOff x="0" y="0"/>
            <a:chExt cx="8332077" cy="111094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332089" cy="11109452"/>
            </a:xfrm>
            <a:custGeom>
              <a:avLst/>
              <a:gdLst/>
              <a:ahLst/>
              <a:cxnLst/>
              <a:rect r="r" b="b" t="t" l="l"/>
              <a:pathLst>
                <a:path h="11109452" w="8332089">
                  <a:moveTo>
                    <a:pt x="0" y="0"/>
                  </a:moveTo>
                  <a:lnTo>
                    <a:pt x="8332089" y="0"/>
                  </a:lnTo>
                  <a:lnTo>
                    <a:pt x="8332089" y="11109452"/>
                  </a:lnTo>
                  <a:lnTo>
                    <a:pt x="0" y="11109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9999" t="0" r="-49999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7979800" y="1515653"/>
            <a:ext cx="10172628" cy="1201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3A3F4D"/>
                </a:solidFill>
                <a:latin typeface="Arial"/>
                <a:ea typeface="Arial"/>
                <a:cs typeface="Arial"/>
                <a:sym typeface="Arial"/>
              </a:rPr>
              <a:t>WORK PLAN IN FUTURE</a:t>
            </a:r>
          </a:p>
        </p:txBody>
      </p:sp>
      <p:sp>
        <p:nvSpPr>
          <p:cNvPr name="TextBox 7" id="7" descr="e7d195523061f1c09e9d68d7cf438b91ef959ecb14fc25d26BBA7F7DBC18E55DFF4014AF651F0BF2569D4B6C1DA7F1A4683A481403BD872FC687266AD13265C1DE7C373772FD8728ABDD69ADD03BFF5BE2862BC891DBB79E48D68EAF9BC0B135F08CB3AA261467E47643FBA29D38A9757F7FFD5B7023D39A21F358D..."/>
          <p:cNvSpPr txBox="true"/>
          <p:nvPr/>
        </p:nvSpPr>
        <p:spPr>
          <a:xfrm rot="0">
            <a:off x="7979800" y="3351953"/>
            <a:ext cx="9909376" cy="2487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240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Aiming to build a successful career in the IT industry, focusing on web development, programming, and problem-solving. Dedicated to improving my skills, gaining hands-on experience, and working on innovative projects to achieve my career goals.</a:t>
            </a:r>
          </a:p>
        </p:txBody>
      </p:sp>
      <p:sp>
        <p:nvSpPr>
          <p:cNvPr name="AutoShape 8" id="8"/>
          <p:cNvSpPr/>
          <p:nvPr/>
        </p:nvSpPr>
        <p:spPr>
          <a:xfrm rot="240995">
            <a:off x="7969444" y="3116515"/>
            <a:ext cx="1087866" cy="0"/>
          </a:xfrm>
          <a:prstGeom prst="line">
            <a:avLst/>
          </a:prstGeom>
          <a:ln cap="rnd" w="28575">
            <a:solidFill>
              <a:srgbClr val="3A3F4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7887970" y="5982970"/>
            <a:ext cx="2703830" cy="614680"/>
            <a:chOff x="0" y="0"/>
            <a:chExt cx="3605107" cy="81957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05149" cy="819531"/>
            </a:xfrm>
            <a:custGeom>
              <a:avLst/>
              <a:gdLst/>
              <a:ahLst/>
              <a:cxnLst/>
              <a:rect r="r" b="b" t="t" l="l"/>
              <a:pathLst>
                <a:path h="819531" w="3605149">
                  <a:moveTo>
                    <a:pt x="0" y="409829"/>
                  </a:moveTo>
                  <a:cubicBezTo>
                    <a:pt x="0" y="183515"/>
                    <a:pt x="183515" y="0"/>
                    <a:pt x="409829" y="0"/>
                  </a:cubicBezTo>
                  <a:lnTo>
                    <a:pt x="3195320" y="0"/>
                  </a:lnTo>
                  <a:cubicBezTo>
                    <a:pt x="3421634" y="0"/>
                    <a:pt x="3605149" y="183515"/>
                    <a:pt x="3605149" y="409829"/>
                  </a:cubicBezTo>
                  <a:cubicBezTo>
                    <a:pt x="3605149" y="636143"/>
                    <a:pt x="3421634" y="819531"/>
                    <a:pt x="3195320" y="819531"/>
                  </a:cubicBezTo>
                  <a:lnTo>
                    <a:pt x="409829" y="819531"/>
                  </a:lnTo>
                  <a:cubicBezTo>
                    <a:pt x="183515" y="819531"/>
                    <a:pt x="0" y="636143"/>
                    <a:pt x="0" y="409829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95A0">
                    <a:alpha val="100000"/>
                  </a:srgbClr>
                </a:gs>
                <a:gs pos="100000">
                  <a:srgbClr val="3A3F4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3605107" cy="8671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0"/>
                </a:lnSpc>
              </a:pPr>
              <a:r>
                <a:rPr lang="en-US"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My Future Goals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8100450" y="6953158"/>
            <a:ext cx="10172628" cy="721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3A3F4D"/>
                </a:solidFill>
                <a:latin typeface="Arial"/>
                <a:ea typeface="Arial"/>
                <a:cs typeface="Arial"/>
                <a:sym typeface="Arial"/>
              </a:rPr>
              <a:t>CONTACT</a:t>
            </a:r>
          </a:p>
        </p:txBody>
      </p:sp>
      <p:sp>
        <p:nvSpPr>
          <p:cNvPr name="TextBox 13" id="13" descr="e7d195523061f1c09e9d68d7cf438b91ef959ecb14fc25d26BBA7F7DBC18E55DFF4014AF651F0BF2569D4B6C1DA7F1A4683A481403BD872FC687266AD13265C1DE7C373772FD8728ABDD69ADD03BFF5BE2862BC891DBB79E48D68EAF9BC0B135F08CB3AA261467E47643FBA29D38A9757F7FFD5B7023D39A21F358D..."/>
          <p:cNvSpPr txBox="true"/>
          <p:nvPr/>
        </p:nvSpPr>
        <p:spPr>
          <a:xfrm rot="0">
            <a:off x="8100450" y="7584863"/>
            <a:ext cx="9909376" cy="193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240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Email: ragaviraghu05@gmail.com</a:t>
            </a:r>
          </a:p>
          <a:p>
            <a:pPr algn="l">
              <a:lnSpc>
                <a:spcPts val="4320"/>
              </a:lnSpc>
            </a:pPr>
            <a:r>
              <a:rPr lang="en-US" sz="240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Phone: +91 9360224910</a:t>
            </a:r>
          </a:p>
          <a:p>
            <a:pPr algn="l">
              <a:lnSpc>
                <a:spcPts val="4320"/>
              </a:lnSpc>
            </a:pPr>
            <a:r>
              <a:rPr lang="en-US" sz="240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LinkedIn: linkedin.com/in/yourprofile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733" r="-1" b="-5733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72766" y="1322958"/>
            <a:ext cx="6913934" cy="8127246"/>
            <a:chOff x="0" y="0"/>
            <a:chExt cx="9218579" cy="108363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218549" cy="10836275"/>
            </a:xfrm>
            <a:custGeom>
              <a:avLst/>
              <a:gdLst/>
              <a:ahLst/>
              <a:cxnLst/>
              <a:rect r="r" b="b" t="t" l="l"/>
              <a:pathLst>
                <a:path h="10836275" w="9218549">
                  <a:moveTo>
                    <a:pt x="0" y="0"/>
                  </a:moveTo>
                  <a:lnTo>
                    <a:pt x="9218549" y="0"/>
                  </a:lnTo>
                  <a:lnTo>
                    <a:pt x="9218549" y="10836275"/>
                  </a:lnTo>
                  <a:lnTo>
                    <a:pt x="0" y="10836275"/>
                  </a:lnTo>
                  <a:close/>
                </a:path>
              </a:pathLst>
            </a:custGeom>
            <a:gradFill rotWithShape="true">
              <a:gsLst>
                <a:gs pos="0">
                  <a:srgbClr val="8D95A0">
                    <a:alpha val="100000"/>
                  </a:srgbClr>
                </a:gs>
                <a:gs pos="100000">
                  <a:srgbClr val="3A3F4D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181720" y="1636180"/>
            <a:ext cx="6071832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ABOUT ME</a:t>
            </a:r>
          </a:p>
        </p:txBody>
      </p:sp>
      <p:sp>
        <p:nvSpPr>
          <p:cNvPr name="TextBox 7" id="7" descr="e7d195523061f1c09e9d68d7cf438b91ef959ecb14fc25d26BBA7F7DBC18E55DFF4014AF651F0BF2569D4B6C1DA7F1A4683A481403BD872FC687266AD13265C1DE7C373772FD8728ABDD69ADD03BFF5BE2862BC891DBB79E48D68EAF9BC0B135F08CB3AA261467E47643FBA29D38A9757F7FFD5B7023D39A21F358D..."/>
          <p:cNvSpPr txBox="true"/>
          <p:nvPr/>
        </p:nvSpPr>
        <p:spPr>
          <a:xfrm rot="0">
            <a:off x="1370434" y="2613405"/>
            <a:ext cx="6120646" cy="636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2400">
                <a:solidFill>
                  <a:srgbClr val="FFFFF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I am Ragavi, a first-year BCA student with a strong passion for technology and creativity.</a:t>
            </a:r>
          </a:p>
          <a:p>
            <a:pPr algn="l">
              <a:lnSpc>
                <a:spcPts val="4320"/>
              </a:lnSpc>
            </a:pPr>
            <a:r>
              <a:rPr lang="en-US" sz="2400">
                <a:solidFill>
                  <a:srgbClr val="FFFFF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I enjoy learning programming languages such as C, C++, Java, and Python. I love solving problems and building projects that challenge my logical thinking and creativity.</a:t>
            </a:r>
          </a:p>
          <a:p>
            <a:pPr algn="l">
              <a:lnSpc>
                <a:spcPts val="4320"/>
              </a:lnSpc>
            </a:pPr>
            <a:r>
              <a:rPr lang="en-US" sz="2400">
                <a:solidFill>
                  <a:srgbClr val="FFFFF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I also like designing websites using HTML, CSS, and JavaScript. My dream is to become a professional software developer.</a:t>
            </a:r>
          </a:p>
          <a:p>
            <a:pPr algn="l">
              <a:lnSpc>
                <a:spcPts val="4320"/>
              </a:lnSpc>
            </a:pPr>
            <a:r>
              <a:rPr lang="en-US" sz="2400">
                <a:solidFill>
                  <a:srgbClr val="FFFFF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Outside of academics, I enjoy listening to music and spending time with friends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28516" y="854420"/>
            <a:ext cx="9069868" cy="9069868"/>
            <a:chOff x="0" y="0"/>
            <a:chExt cx="12093157" cy="120931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093194" cy="12093194"/>
            </a:xfrm>
            <a:custGeom>
              <a:avLst/>
              <a:gdLst/>
              <a:ahLst/>
              <a:cxnLst/>
              <a:rect r="r" b="b" t="t" l="l"/>
              <a:pathLst>
                <a:path h="12093194" w="12093194">
                  <a:moveTo>
                    <a:pt x="0" y="6046597"/>
                  </a:moveTo>
                  <a:cubicBezTo>
                    <a:pt x="0" y="2707132"/>
                    <a:pt x="2707132" y="0"/>
                    <a:pt x="6046597" y="0"/>
                  </a:cubicBezTo>
                  <a:cubicBezTo>
                    <a:pt x="9386062" y="0"/>
                    <a:pt x="12093194" y="2707132"/>
                    <a:pt x="12093194" y="6046597"/>
                  </a:cubicBezTo>
                  <a:cubicBezTo>
                    <a:pt x="12093194" y="9386062"/>
                    <a:pt x="9386062" y="12093194"/>
                    <a:pt x="6046597" y="12093194"/>
                  </a:cubicBezTo>
                  <a:cubicBezTo>
                    <a:pt x="2707132" y="12093194"/>
                    <a:pt x="0" y="9386062"/>
                    <a:pt x="0" y="6046597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95A0">
                    <a:alpha val="100000"/>
                  </a:srgbClr>
                </a:gs>
                <a:gs pos="100000">
                  <a:srgbClr val="3A3F4D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TextBox 4" id="4"/>
          <p:cNvSpPr txBox="true"/>
          <p:nvPr/>
        </p:nvSpPr>
        <p:spPr>
          <a:xfrm rot="0">
            <a:off x="339090" y="3523615"/>
            <a:ext cx="7329170" cy="271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TECHNICAL</a:t>
            </a:r>
          </a:p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PROFICIENCY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559636" y="1475512"/>
            <a:ext cx="955964" cy="955964"/>
            <a:chOff x="0" y="0"/>
            <a:chExt cx="1274619" cy="12746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74572" cy="1274572"/>
            </a:xfrm>
            <a:custGeom>
              <a:avLst/>
              <a:gdLst/>
              <a:ahLst/>
              <a:cxnLst/>
              <a:rect r="r" b="b" t="t" l="l"/>
              <a:pathLst>
                <a:path h="1274572" w="1274572">
                  <a:moveTo>
                    <a:pt x="0" y="637286"/>
                  </a:moveTo>
                  <a:cubicBezTo>
                    <a:pt x="0" y="285369"/>
                    <a:pt x="285369" y="0"/>
                    <a:pt x="637286" y="0"/>
                  </a:cubicBezTo>
                  <a:cubicBezTo>
                    <a:pt x="989203" y="0"/>
                    <a:pt x="1274572" y="285369"/>
                    <a:pt x="1274572" y="637286"/>
                  </a:cubicBezTo>
                  <a:cubicBezTo>
                    <a:pt x="1274572" y="989203"/>
                    <a:pt x="989203" y="1274572"/>
                    <a:pt x="637286" y="1274572"/>
                  </a:cubicBezTo>
                  <a:cubicBezTo>
                    <a:pt x="285369" y="1274572"/>
                    <a:pt x="0" y="989330"/>
                    <a:pt x="0" y="637286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95A0">
                    <a:alpha val="100000"/>
                  </a:srgbClr>
                </a:gs>
                <a:gs pos="100000">
                  <a:srgbClr val="3A3F4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274619" cy="13412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559636" y="3640284"/>
            <a:ext cx="955964" cy="955964"/>
            <a:chOff x="0" y="0"/>
            <a:chExt cx="1274619" cy="12746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74572" cy="1274572"/>
            </a:xfrm>
            <a:custGeom>
              <a:avLst/>
              <a:gdLst/>
              <a:ahLst/>
              <a:cxnLst/>
              <a:rect r="r" b="b" t="t" l="l"/>
              <a:pathLst>
                <a:path h="1274572" w="1274572">
                  <a:moveTo>
                    <a:pt x="0" y="637286"/>
                  </a:moveTo>
                  <a:cubicBezTo>
                    <a:pt x="0" y="285369"/>
                    <a:pt x="285369" y="0"/>
                    <a:pt x="637286" y="0"/>
                  </a:cubicBezTo>
                  <a:cubicBezTo>
                    <a:pt x="989203" y="0"/>
                    <a:pt x="1274572" y="285369"/>
                    <a:pt x="1274572" y="637286"/>
                  </a:cubicBezTo>
                  <a:cubicBezTo>
                    <a:pt x="1274572" y="989203"/>
                    <a:pt x="989203" y="1274572"/>
                    <a:pt x="637286" y="1274572"/>
                  </a:cubicBezTo>
                  <a:cubicBezTo>
                    <a:pt x="285369" y="1274572"/>
                    <a:pt x="0" y="989330"/>
                    <a:pt x="0" y="637286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95A0">
                    <a:alpha val="100000"/>
                  </a:srgbClr>
                </a:gs>
                <a:gs pos="100000">
                  <a:srgbClr val="3A3F4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274619" cy="13412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2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559636" y="5805056"/>
            <a:ext cx="955964" cy="955964"/>
            <a:chOff x="0" y="0"/>
            <a:chExt cx="1274619" cy="12746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74572" cy="1274572"/>
            </a:xfrm>
            <a:custGeom>
              <a:avLst/>
              <a:gdLst/>
              <a:ahLst/>
              <a:cxnLst/>
              <a:rect r="r" b="b" t="t" l="l"/>
              <a:pathLst>
                <a:path h="1274572" w="1274572">
                  <a:moveTo>
                    <a:pt x="0" y="637286"/>
                  </a:moveTo>
                  <a:cubicBezTo>
                    <a:pt x="0" y="285369"/>
                    <a:pt x="285369" y="0"/>
                    <a:pt x="637286" y="0"/>
                  </a:cubicBezTo>
                  <a:cubicBezTo>
                    <a:pt x="989203" y="0"/>
                    <a:pt x="1274572" y="285369"/>
                    <a:pt x="1274572" y="637286"/>
                  </a:cubicBezTo>
                  <a:cubicBezTo>
                    <a:pt x="1274572" y="989203"/>
                    <a:pt x="989203" y="1274572"/>
                    <a:pt x="637286" y="1274572"/>
                  </a:cubicBezTo>
                  <a:cubicBezTo>
                    <a:pt x="285369" y="1274572"/>
                    <a:pt x="0" y="989330"/>
                    <a:pt x="0" y="637286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95A0">
                    <a:alpha val="100000"/>
                  </a:srgbClr>
                </a:gs>
                <a:gs pos="100000">
                  <a:srgbClr val="3A3F4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1274619" cy="13412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3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559636" y="7969828"/>
            <a:ext cx="955964" cy="955964"/>
            <a:chOff x="0" y="0"/>
            <a:chExt cx="1274619" cy="12746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74572" cy="1274572"/>
            </a:xfrm>
            <a:custGeom>
              <a:avLst/>
              <a:gdLst/>
              <a:ahLst/>
              <a:cxnLst/>
              <a:rect r="r" b="b" t="t" l="l"/>
              <a:pathLst>
                <a:path h="1274572" w="1274572">
                  <a:moveTo>
                    <a:pt x="0" y="637286"/>
                  </a:moveTo>
                  <a:cubicBezTo>
                    <a:pt x="0" y="285369"/>
                    <a:pt x="285369" y="0"/>
                    <a:pt x="637286" y="0"/>
                  </a:cubicBezTo>
                  <a:cubicBezTo>
                    <a:pt x="989203" y="0"/>
                    <a:pt x="1274572" y="285369"/>
                    <a:pt x="1274572" y="637286"/>
                  </a:cubicBezTo>
                  <a:cubicBezTo>
                    <a:pt x="1274572" y="989203"/>
                    <a:pt x="989203" y="1274572"/>
                    <a:pt x="637286" y="1274572"/>
                  </a:cubicBezTo>
                  <a:cubicBezTo>
                    <a:pt x="285369" y="1274572"/>
                    <a:pt x="0" y="989330"/>
                    <a:pt x="0" y="637286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95A0">
                    <a:alpha val="100000"/>
                  </a:srgbClr>
                </a:gs>
                <a:gs pos="100000">
                  <a:srgbClr val="3A3F4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1274619" cy="13412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Calibri (MS) Light"/>
                  <a:ea typeface="Calibri (MS) Light"/>
                  <a:cs typeface="Calibri (MS) Light"/>
                  <a:sym typeface="Calibri (MS) Light"/>
                </a:rPr>
                <a:t>4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765790" y="1590040"/>
            <a:ext cx="6304280" cy="721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8D95A0"/>
                </a:solidFill>
                <a:latin typeface="Arial"/>
                <a:ea typeface="Arial"/>
                <a:cs typeface="Arial"/>
                <a:sym typeface="Arial"/>
              </a:rPr>
              <a:t>C, C++, Java, Python (Basics)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897430" y="3709428"/>
            <a:ext cx="5008880" cy="721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8D95A0"/>
                </a:solidFill>
                <a:latin typeface="Arial"/>
                <a:ea typeface="Arial"/>
                <a:cs typeface="Arial"/>
                <a:sym typeface="Arial"/>
              </a:rPr>
              <a:t>HTML, CSS, JavaScript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765350" y="5829732"/>
            <a:ext cx="4170680" cy="721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8D95A0"/>
                </a:solidFill>
                <a:latin typeface="Arial"/>
                <a:ea typeface="Arial"/>
                <a:cs typeface="Arial"/>
                <a:sym typeface="Arial"/>
              </a:rPr>
              <a:t>Tools: Git, VS Code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765350" y="7755236"/>
            <a:ext cx="4500880" cy="721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8D95A0"/>
                </a:solidFill>
                <a:latin typeface="Arial"/>
                <a:ea typeface="Arial"/>
                <a:cs typeface="Arial"/>
                <a:sym typeface="Arial"/>
              </a:rPr>
              <a:t>OOPS, DBMS basics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5657088"/>
            <a:chOff x="0" y="0"/>
            <a:chExt cx="24384000" cy="75427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7542784"/>
            </a:xfrm>
            <a:custGeom>
              <a:avLst/>
              <a:gdLst/>
              <a:ahLst/>
              <a:cxnLst/>
              <a:rect r="r" b="b" t="t" l="l"/>
              <a:pathLst>
                <a:path h="754278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7542784"/>
                  </a:lnTo>
                  <a:lnTo>
                    <a:pt x="0" y="75427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46982" r="0" b="-303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851136" y="0"/>
            <a:ext cx="8144256" cy="5657088"/>
            <a:chOff x="0" y="0"/>
            <a:chExt cx="10859008" cy="754278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859008" cy="7542784"/>
            </a:xfrm>
            <a:custGeom>
              <a:avLst/>
              <a:gdLst/>
              <a:ahLst/>
              <a:cxnLst/>
              <a:rect r="r" b="b" t="t" l="l"/>
              <a:pathLst>
                <a:path h="7542784" w="10859008">
                  <a:moveTo>
                    <a:pt x="0" y="0"/>
                  </a:moveTo>
                  <a:lnTo>
                    <a:pt x="10859008" y="0"/>
                  </a:lnTo>
                  <a:lnTo>
                    <a:pt x="10859008" y="7542784"/>
                  </a:lnTo>
                  <a:lnTo>
                    <a:pt x="0" y="7542784"/>
                  </a:lnTo>
                  <a:close/>
                </a:path>
              </a:pathLst>
            </a:custGeom>
            <a:gradFill rotWithShape="true">
              <a:gsLst>
                <a:gs pos="0">
                  <a:srgbClr val="8D95A0">
                    <a:alpha val="100000"/>
                  </a:srgbClr>
                </a:gs>
                <a:gs pos="100000">
                  <a:srgbClr val="3A3F4D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198796" y="691245"/>
            <a:ext cx="7530982" cy="1199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Technical Summary</a:t>
            </a:r>
          </a:p>
        </p:txBody>
      </p:sp>
      <p:sp>
        <p:nvSpPr>
          <p:cNvPr name="TextBox 7" id="7" descr="e7d195523061f1c09e9d68d7cf438b91ef959ecb14fc25d26BBA7F7DBC18E55DFF4014AF651F0BF2569D4B6C1DA7F1A4683A481403BD872FC687266AD13265C1DE7C373772FD8728ABDD69ADD03BFF5BE2862BC891DBB79E48D68EAF9BC0B135F08CB3AA261467E47643FBA29D38A9757F7FFD5B7023D39A21F358D..."/>
          <p:cNvSpPr txBox="true"/>
          <p:nvPr/>
        </p:nvSpPr>
        <p:spPr>
          <a:xfrm rot="0">
            <a:off x="10200066" y="1801105"/>
            <a:ext cx="7530982" cy="3596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2400">
                <a:solidFill>
                  <a:srgbClr val="FFFFFF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Interest in Programming and Algorithms.Passionate about solving problems using programming and algorithms, with hands-on experience in mini projects using HTML, CSS, and JavaScript. Possess basic knowledge of Python and Java, along with an understanding of DBMS concepts and Git fundamentals.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58516" y="6272699"/>
            <a:ext cx="4528078" cy="791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8D95A0"/>
                </a:solidFill>
                <a:latin typeface="Arial"/>
                <a:ea typeface="Arial"/>
                <a:cs typeface="Arial"/>
                <a:sym typeface="Arial"/>
              </a:rPr>
              <a:t>Creative Projects</a:t>
            </a:r>
          </a:p>
        </p:txBody>
      </p:sp>
      <p:sp>
        <p:nvSpPr>
          <p:cNvPr name="TextBox 9" id="9" descr="e7d195523061f1c09e9d68d7cf438b91ef959ecb14fc25d26BBA7F7DBC18E55DFF4014AF651F0BF2569D4B6C1DA7F1A4683A481403BD872FC687266AD13265C1DE7C373772FD8728ABDD69ADD03BFF5BE2862BC891DBB79E48D68EAF9BC0B135F08CB3AA261467E47643FBA29D38A9757F7FFD5B7023D39A21F358D..."/>
          <p:cNvSpPr txBox="true"/>
          <p:nvPr/>
        </p:nvSpPr>
        <p:spPr>
          <a:xfrm rot="0">
            <a:off x="1458516" y="6949094"/>
            <a:ext cx="7530982" cy="2239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>
                <a:solidFill>
                  <a:srgbClr val="8D95A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Enjoy making unique and innovative projects that combine creativity and logic, helping you explore new ideas and develop your skills.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65460" y="6275705"/>
            <a:ext cx="5595620" cy="791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8D95A0"/>
                </a:solidFill>
                <a:latin typeface="Arial"/>
                <a:ea typeface="Arial"/>
                <a:cs typeface="Arial"/>
                <a:sym typeface="Arial"/>
              </a:rPr>
              <a:t>Continuous Learning</a:t>
            </a:r>
          </a:p>
        </p:txBody>
      </p:sp>
      <p:sp>
        <p:nvSpPr>
          <p:cNvPr name="TextBox 11" id="11" descr="e7d195523061f1c09e9d68d7cf438b91ef959ecb14fc25d26BBA7F7DBC18E55DFF4014AF651F0BF2569D4B6C1DA7F1A4683A481403BD872FC687266AD13265C1DE7C373772FD8728ABDD69ADD03BFF5BE2862BC891DBB79E48D68EAF9BC0B135F08CB3AA261467E47643FBA29D38A9757F7FFD5B7023D39A21F358D..."/>
          <p:cNvSpPr txBox="true"/>
          <p:nvPr/>
        </p:nvSpPr>
        <p:spPr>
          <a:xfrm rot="0">
            <a:off x="10665578" y="7052548"/>
            <a:ext cx="7530982" cy="2239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>
                <a:solidFill>
                  <a:srgbClr val="8D95A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Eager to explore new technologies, gain knowledge, and improve skills every day through constant learning and growth.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752076" y="6244550"/>
            <a:ext cx="821938" cy="818316"/>
          </a:xfrm>
          <a:custGeom>
            <a:avLst/>
            <a:gdLst/>
            <a:ahLst/>
            <a:cxnLst/>
            <a:rect r="r" b="b" t="t" l="l"/>
            <a:pathLst>
              <a:path h="818316" w="821938">
                <a:moveTo>
                  <a:pt x="0" y="0"/>
                </a:moveTo>
                <a:lnTo>
                  <a:pt x="821938" y="0"/>
                </a:lnTo>
                <a:lnTo>
                  <a:pt x="821938" y="818316"/>
                </a:lnTo>
                <a:lnTo>
                  <a:pt x="0" y="8183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24104" y="6242020"/>
            <a:ext cx="562942" cy="820606"/>
          </a:xfrm>
          <a:custGeom>
            <a:avLst/>
            <a:gdLst/>
            <a:ahLst/>
            <a:cxnLst/>
            <a:rect r="r" b="b" t="t" l="l"/>
            <a:pathLst>
              <a:path h="820606" w="562942">
                <a:moveTo>
                  <a:pt x="0" y="0"/>
                </a:moveTo>
                <a:lnTo>
                  <a:pt x="562942" y="0"/>
                </a:lnTo>
                <a:lnTo>
                  <a:pt x="562942" y="820606"/>
                </a:lnTo>
                <a:lnTo>
                  <a:pt x="0" y="8206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366344"/>
            <a:chOff x="0" y="0"/>
            <a:chExt cx="24384000" cy="18217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821815"/>
            </a:xfrm>
            <a:custGeom>
              <a:avLst/>
              <a:gdLst/>
              <a:ahLst/>
              <a:cxnLst/>
              <a:rect r="r" b="b" t="t" l="l"/>
              <a:pathLst>
                <a:path h="182181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821815"/>
                  </a:lnTo>
                  <a:lnTo>
                    <a:pt x="0" y="1821815"/>
                  </a:lnTo>
                  <a:close/>
                </a:path>
              </a:pathLst>
            </a:custGeom>
            <a:gradFill rotWithShape="true">
              <a:gsLst>
                <a:gs pos="0">
                  <a:srgbClr val="8D95A0">
                    <a:alpha val="100000"/>
                  </a:srgbClr>
                </a:gs>
                <a:gs pos="100000">
                  <a:srgbClr val="3A3F4D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TextBox 4" id="4"/>
          <p:cNvSpPr txBox="true"/>
          <p:nvPr/>
        </p:nvSpPr>
        <p:spPr>
          <a:xfrm rot="0">
            <a:off x="675418" y="185129"/>
            <a:ext cx="11522710" cy="1199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Projects &amp; Practical Experience</a:t>
            </a:r>
          </a:p>
        </p:txBody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0" y="2921876"/>
            <a:ext cx="8997046" cy="5998780"/>
            <a:chOff x="0" y="0"/>
            <a:chExt cx="11996061" cy="79983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996039" cy="7998333"/>
            </a:xfrm>
            <a:custGeom>
              <a:avLst/>
              <a:gdLst/>
              <a:ahLst/>
              <a:cxnLst/>
              <a:rect r="r" b="b" t="t" l="l"/>
              <a:pathLst>
                <a:path h="7998333" w="11996039">
                  <a:moveTo>
                    <a:pt x="0" y="0"/>
                  </a:moveTo>
                  <a:lnTo>
                    <a:pt x="11996039" y="0"/>
                  </a:lnTo>
                  <a:lnTo>
                    <a:pt x="11996039" y="7998333"/>
                  </a:lnTo>
                  <a:lnTo>
                    <a:pt x="0" y="7998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7797558" y="4463170"/>
            <a:ext cx="2398976" cy="2398976"/>
            <a:chOff x="0" y="0"/>
            <a:chExt cx="3198635" cy="319863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98622" cy="3198622"/>
            </a:xfrm>
            <a:custGeom>
              <a:avLst/>
              <a:gdLst/>
              <a:ahLst/>
              <a:cxnLst/>
              <a:rect r="r" b="b" t="t" l="l"/>
              <a:pathLst>
                <a:path h="3198622" w="3198622">
                  <a:moveTo>
                    <a:pt x="0" y="1599311"/>
                  </a:moveTo>
                  <a:cubicBezTo>
                    <a:pt x="0" y="716026"/>
                    <a:pt x="716026" y="0"/>
                    <a:pt x="1599311" y="0"/>
                  </a:cubicBezTo>
                  <a:cubicBezTo>
                    <a:pt x="2482596" y="0"/>
                    <a:pt x="3198622" y="716026"/>
                    <a:pt x="3198622" y="1599311"/>
                  </a:cubicBezTo>
                  <a:cubicBezTo>
                    <a:pt x="3198622" y="2482596"/>
                    <a:pt x="2482596" y="3198622"/>
                    <a:pt x="1599311" y="3198622"/>
                  </a:cubicBezTo>
                  <a:cubicBezTo>
                    <a:pt x="716026" y="3198622"/>
                    <a:pt x="0" y="2482596"/>
                    <a:pt x="0" y="159931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95A0">
                    <a:alpha val="100000"/>
                  </a:srgbClr>
                </a:gs>
                <a:gs pos="100000">
                  <a:srgbClr val="3A3F4D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618470" y="2980690"/>
            <a:ext cx="6714490" cy="593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8D95A0"/>
                </a:solidFill>
                <a:latin typeface="Arial"/>
                <a:ea typeface="Arial"/>
                <a:cs typeface="Arial"/>
                <a:sym typeface="Arial"/>
              </a:rPr>
              <a:t>I have completed several mini projects including personal portfolio websites, simple web apps, and basic console applications. Each project has improved my coding and problem-solving skills.</a:t>
            </a:r>
          </a:p>
        </p:txBody>
      </p:sp>
      <p:sp>
        <p:nvSpPr>
          <p:cNvPr name="AutoShape 10" id="10"/>
          <p:cNvSpPr/>
          <p:nvPr/>
        </p:nvSpPr>
        <p:spPr>
          <a:xfrm rot="6301">
            <a:off x="10695890" y="7352556"/>
            <a:ext cx="6928520" cy="0"/>
          </a:xfrm>
          <a:prstGeom prst="line">
            <a:avLst/>
          </a:prstGeom>
          <a:ln cap="rnd" w="9525">
            <a:solidFill>
              <a:srgbClr val="3A3F4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8232486" y="5094390"/>
            <a:ext cx="1265584" cy="1260010"/>
          </a:xfrm>
          <a:custGeom>
            <a:avLst/>
            <a:gdLst/>
            <a:ahLst/>
            <a:cxnLst/>
            <a:rect r="r" b="b" t="t" l="l"/>
            <a:pathLst>
              <a:path h="1260010" w="1265584">
                <a:moveTo>
                  <a:pt x="0" y="0"/>
                </a:moveTo>
                <a:lnTo>
                  <a:pt x="1265584" y="0"/>
                </a:lnTo>
                <a:lnTo>
                  <a:pt x="1265584" y="1260010"/>
                </a:lnTo>
                <a:lnTo>
                  <a:pt x="0" y="1260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366344"/>
            <a:chOff x="0" y="0"/>
            <a:chExt cx="24384000" cy="18217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821815"/>
            </a:xfrm>
            <a:custGeom>
              <a:avLst/>
              <a:gdLst/>
              <a:ahLst/>
              <a:cxnLst/>
              <a:rect r="r" b="b" t="t" l="l"/>
              <a:pathLst>
                <a:path h="182181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821815"/>
                  </a:lnTo>
                  <a:lnTo>
                    <a:pt x="0" y="1821815"/>
                  </a:lnTo>
                  <a:close/>
                </a:path>
              </a:pathLst>
            </a:custGeom>
            <a:gradFill rotWithShape="true">
              <a:gsLst>
                <a:gs pos="0">
                  <a:srgbClr val="8D95A0">
                    <a:alpha val="100000"/>
                  </a:srgbClr>
                </a:gs>
                <a:gs pos="100000">
                  <a:srgbClr val="3A3F4D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TextBox 4" id="4"/>
          <p:cNvSpPr txBox="true"/>
          <p:nvPr/>
        </p:nvSpPr>
        <p:spPr>
          <a:xfrm rot="0">
            <a:off x="675418" y="223229"/>
            <a:ext cx="3136900" cy="791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EDUCATION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084090" y="3602040"/>
            <a:ext cx="7886621" cy="6684960"/>
          </a:xfrm>
          <a:custGeom>
            <a:avLst/>
            <a:gdLst/>
            <a:ahLst/>
            <a:cxnLst/>
            <a:rect r="r" b="b" t="t" l="l"/>
            <a:pathLst>
              <a:path h="6684960" w="7886621">
                <a:moveTo>
                  <a:pt x="0" y="0"/>
                </a:moveTo>
                <a:lnTo>
                  <a:pt x="7886621" y="0"/>
                </a:lnTo>
                <a:lnTo>
                  <a:pt x="7886621" y="6684960"/>
                </a:lnTo>
                <a:lnTo>
                  <a:pt x="0" y="6684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442770" y="3886812"/>
            <a:ext cx="743488" cy="743488"/>
            <a:chOff x="0" y="0"/>
            <a:chExt cx="991317" cy="9913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91362" cy="991362"/>
            </a:xfrm>
            <a:custGeom>
              <a:avLst/>
              <a:gdLst/>
              <a:ahLst/>
              <a:cxnLst/>
              <a:rect r="r" b="b" t="t" l="l"/>
              <a:pathLst>
                <a:path h="991362" w="991362">
                  <a:moveTo>
                    <a:pt x="0" y="495681"/>
                  </a:moveTo>
                  <a:cubicBezTo>
                    <a:pt x="0" y="221869"/>
                    <a:pt x="221869" y="0"/>
                    <a:pt x="495681" y="0"/>
                  </a:cubicBezTo>
                  <a:cubicBezTo>
                    <a:pt x="769493" y="0"/>
                    <a:pt x="991362" y="221869"/>
                    <a:pt x="991362" y="495681"/>
                  </a:cubicBezTo>
                  <a:cubicBezTo>
                    <a:pt x="991362" y="769493"/>
                    <a:pt x="769366" y="991362"/>
                    <a:pt x="495681" y="991362"/>
                  </a:cubicBezTo>
                  <a:cubicBezTo>
                    <a:pt x="221996" y="991362"/>
                    <a:pt x="0" y="769366"/>
                    <a:pt x="0" y="49568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95A0">
                    <a:alpha val="100000"/>
                  </a:srgbClr>
                </a:gs>
                <a:gs pos="100000">
                  <a:srgbClr val="3A3F4D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8" id="8"/>
          <p:cNvGrpSpPr/>
          <p:nvPr/>
        </p:nvGrpSpPr>
        <p:grpSpPr>
          <a:xfrm rot="0">
            <a:off x="4466314" y="6392730"/>
            <a:ext cx="743488" cy="743488"/>
            <a:chOff x="0" y="0"/>
            <a:chExt cx="991317" cy="99131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91362" cy="991362"/>
            </a:xfrm>
            <a:custGeom>
              <a:avLst/>
              <a:gdLst/>
              <a:ahLst/>
              <a:cxnLst/>
              <a:rect r="r" b="b" t="t" l="l"/>
              <a:pathLst>
                <a:path h="991362" w="991362">
                  <a:moveTo>
                    <a:pt x="0" y="495681"/>
                  </a:moveTo>
                  <a:cubicBezTo>
                    <a:pt x="0" y="221869"/>
                    <a:pt x="221869" y="0"/>
                    <a:pt x="495681" y="0"/>
                  </a:cubicBezTo>
                  <a:cubicBezTo>
                    <a:pt x="769493" y="0"/>
                    <a:pt x="991362" y="221869"/>
                    <a:pt x="991362" y="495681"/>
                  </a:cubicBezTo>
                  <a:cubicBezTo>
                    <a:pt x="991362" y="769493"/>
                    <a:pt x="769366" y="991362"/>
                    <a:pt x="495681" y="991362"/>
                  </a:cubicBezTo>
                  <a:cubicBezTo>
                    <a:pt x="221996" y="991362"/>
                    <a:pt x="0" y="769366"/>
                    <a:pt x="0" y="49568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95A0">
                    <a:alpha val="100000"/>
                  </a:srgbClr>
                </a:gs>
                <a:gs pos="100000">
                  <a:srgbClr val="3A3F4D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204452" y="3886814"/>
            <a:ext cx="743488" cy="743488"/>
            <a:chOff x="0" y="0"/>
            <a:chExt cx="991317" cy="99131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91362" cy="991362"/>
            </a:xfrm>
            <a:custGeom>
              <a:avLst/>
              <a:gdLst/>
              <a:ahLst/>
              <a:cxnLst/>
              <a:rect r="r" b="b" t="t" l="l"/>
              <a:pathLst>
                <a:path h="991362" w="991362">
                  <a:moveTo>
                    <a:pt x="0" y="495681"/>
                  </a:moveTo>
                  <a:cubicBezTo>
                    <a:pt x="0" y="221869"/>
                    <a:pt x="221869" y="0"/>
                    <a:pt x="495681" y="0"/>
                  </a:cubicBezTo>
                  <a:cubicBezTo>
                    <a:pt x="769493" y="0"/>
                    <a:pt x="991362" y="221869"/>
                    <a:pt x="991362" y="495681"/>
                  </a:cubicBezTo>
                  <a:cubicBezTo>
                    <a:pt x="991362" y="769493"/>
                    <a:pt x="769366" y="991362"/>
                    <a:pt x="495681" y="991362"/>
                  </a:cubicBezTo>
                  <a:cubicBezTo>
                    <a:pt x="221996" y="991362"/>
                    <a:pt x="0" y="769366"/>
                    <a:pt x="0" y="49568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95A0">
                    <a:alpha val="100000"/>
                  </a:srgbClr>
                </a:gs>
                <a:gs pos="100000">
                  <a:srgbClr val="3A3F4D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3237210" y="4390390"/>
            <a:ext cx="4817110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8D95A0"/>
                </a:solidFill>
                <a:latin typeface="Arial"/>
                <a:ea typeface="Arial"/>
                <a:cs typeface="Arial"/>
                <a:sym typeface="Arial"/>
              </a:rPr>
              <a:t>Bachelor of Computer Applications (2025‑Present)</a:t>
            </a:r>
          </a:p>
        </p:txBody>
      </p:sp>
      <p:sp>
        <p:nvSpPr>
          <p:cNvPr name="TextBox 13" id="13" descr="e7d195523061f1c09e9d68d7cf438b91ef959ecb14fc25d26BBA7F7DBC18E55DFF4014AF651F0BF2569D4B6C1DA7F1A4683A481403BD872FC687266AD13265C1DE7C373772FD8728ABDD69ADD03BFF5BE2862BC891DBB79E48D68EAF9BC0B135F08CB3AA261467E47643FBA29D38A9757F7FFD5B7023D39A21F358D..."/>
          <p:cNvSpPr txBox="true"/>
          <p:nvPr/>
        </p:nvSpPr>
        <p:spPr>
          <a:xfrm rot="0">
            <a:off x="13237718" y="5335475"/>
            <a:ext cx="4528078" cy="122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10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SRM Arts and Science College</a:t>
            </a:r>
          </a:p>
          <a:p>
            <a:pPr algn="l">
              <a:lnSpc>
                <a:spcPts val="3780"/>
              </a:lnSpc>
            </a:pPr>
            <a:r>
              <a:rPr lang="en-US" sz="210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Currently pursuing (2nd year)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287922" y="3781510"/>
            <a:ext cx="4528078" cy="721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8D95A0"/>
                </a:solidFill>
                <a:latin typeface="Arial"/>
                <a:ea typeface="Arial"/>
                <a:cs typeface="Arial"/>
                <a:sym typeface="Arial"/>
              </a:rPr>
              <a:t>SSLC (2021)</a:t>
            </a:r>
          </a:p>
        </p:txBody>
      </p:sp>
      <p:sp>
        <p:nvSpPr>
          <p:cNvPr name="TextBox 15" id="15" descr="e7d195523061f1c09e9d68d7cf438b91ef959ecb14fc25d26BBA7F7DBC18E55DFF4014AF651F0BF2569D4B6C1DA7F1A4683A481403BD872FC687266AD13265C1DE7C373772FD8728ABDD69ADD03BFF5BE2862BC891DBB79E48D68EAF9BC0B135F08CB3AA261467E47643FBA29D38A9757F7FFD5B7023D39A21F358D..."/>
          <p:cNvSpPr txBox="true"/>
          <p:nvPr/>
        </p:nvSpPr>
        <p:spPr>
          <a:xfrm rot="0">
            <a:off x="662940" y="4252595"/>
            <a:ext cx="5157470" cy="122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10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Government Girls Higher Secondary School</a:t>
            </a:r>
          </a:p>
          <a:p>
            <a:pPr algn="l">
              <a:lnSpc>
                <a:spcPts val="3780"/>
              </a:lnSpc>
            </a:pPr>
            <a:r>
              <a:rPr lang="en-US" sz="210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Percentage: 71.4%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-287922" y="6368780"/>
            <a:ext cx="4528078" cy="721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8D95A0"/>
                </a:solidFill>
                <a:latin typeface="Arial"/>
                <a:ea typeface="Arial"/>
                <a:cs typeface="Arial"/>
                <a:sym typeface="Arial"/>
              </a:rPr>
              <a:t>HSC (2023)</a:t>
            </a:r>
          </a:p>
        </p:txBody>
      </p:sp>
      <p:sp>
        <p:nvSpPr>
          <p:cNvPr name="TextBox 17" id="17" descr="e7d195523061f1c09e9d68d7cf438b91ef959ecb14fc25d26BBA7F7DBC18E55DFF4014AF651F0BF2569D4B6C1DA7F1A4683A481403BD872FC687266AD13265C1DE7C373772FD8728ABDD69ADD03BFF5BE2862BC891DBB79E48D68EAF9BC0B135F08CB3AA261467E47643FBA29D38A9757F7FFD5B7023D39A21F358D..."/>
          <p:cNvSpPr txBox="true"/>
          <p:nvPr/>
        </p:nvSpPr>
        <p:spPr>
          <a:xfrm rot="0">
            <a:off x="675640" y="6837045"/>
            <a:ext cx="5238750" cy="122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10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Government Girls Higher Secondary School</a:t>
            </a:r>
          </a:p>
          <a:p>
            <a:pPr algn="l">
              <a:lnSpc>
                <a:spcPts val="3780"/>
              </a:lnSpc>
            </a:pPr>
            <a:r>
              <a:rPr lang="en-US" sz="210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Percentage: 70.16%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4570730" y="4070350"/>
            <a:ext cx="469900" cy="344170"/>
          </a:xfrm>
          <a:custGeom>
            <a:avLst/>
            <a:gdLst/>
            <a:ahLst/>
            <a:cxnLst/>
            <a:rect r="r" b="b" t="t" l="l"/>
            <a:pathLst>
              <a:path h="344170" w="469900">
                <a:moveTo>
                  <a:pt x="0" y="0"/>
                </a:moveTo>
                <a:lnTo>
                  <a:pt x="469900" y="0"/>
                </a:lnTo>
                <a:lnTo>
                  <a:pt x="469900" y="344170"/>
                </a:lnTo>
                <a:lnTo>
                  <a:pt x="0" y="3441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615180" y="6604000"/>
            <a:ext cx="469900" cy="344170"/>
          </a:xfrm>
          <a:custGeom>
            <a:avLst/>
            <a:gdLst/>
            <a:ahLst/>
            <a:cxnLst/>
            <a:rect r="r" b="b" t="t" l="l"/>
            <a:pathLst>
              <a:path h="344170" w="469900">
                <a:moveTo>
                  <a:pt x="0" y="0"/>
                </a:moveTo>
                <a:lnTo>
                  <a:pt x="469900" y="0"/>
                </a:lnTo>
                <a:lnTo>
                  <a:pt x="469900" y="344170"/>
                </a:lnTo>
                <a:lnTo>
                  <a:pt x="0" y="3441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382500" y="4110990"/>
            <a:ext cx="469900" cy="298450"/>
          </a:xfrm>
          <a:custGeom>
            <a:avLst/>
            <a:gdLst/>
            <a:ahLst/>
            <a:cxnLst/>
            <a:rect r="r" b="b" t="t" l="l"/>
            <a:pathLst>
              <a:path h="298450" w="469900">
                <a:moveTo>
                  <a:pt x="0" y="0"/>
                </a:moveTo>
                <a:lnTo>
                  <a:pt x="469900" y="0"/>
                </a:lnTo>
                <a:lnTo>
                  <a:pt x="469900" y="298450"/>
                </a:lnTo>
                <a:lnTo>
                  <a:pt x="0" y="2984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5962" y="2270234"/>
            <a:ext cx="4710958" cy="7753532"/>
            <a:chOff x="0" y="0"/>
            <a:chExt cx="6281277" cy="103380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81293" cy="10338054"/>
            </a:xfrm>
            <a:custGeom>
              <a:avLst/>
              <a:gdLst/>
              <a:ahLst/>
              <a:cxnLst/>
              <a:rect r="r" b="b" t="t" l="l"/>
              <a:pathLst>
                <a:path h="10338054" w="6281293">
                  <a:moveTo>
                    <a:pt x="0" y="0"/>
                  </a:moveTo>
                  <a:lnTo>
                    <a:pt x="6281293" y="0"/>
                  </a:lnTo>
                  <a:lnTo>
                    <a:pt x="6281293" y="10338054"/>
                  </a:lnTo>
                  <a:lnTo>
                    <a:pt x="0" y="10338054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825308" y="2270234"/>
            <a:ext cx="4710958" cy="7753532"/>
            <a:chOff x="0" y="0"/>
            <a:chExt cx="6281277" cy="103380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81293" cy="10338054"/>
            </a:xfrm>
            <a:custGeom>
              <a:avLst/>
              <a:gdLst/>
              <a:ahLst/>
              <a:cxnLst/>
              <a:rect r="r" b="b" t="t" l="l"/>
              <a:pathLst>
                <a:path h="10338054" w="6281293">
                  <a:moveTo>
                    <a:pt x="0" y="0"/>
                  </a:moveTo>
                  <a:lnTo>
                    <a:pt x="6281293" y="0"/>
                  </a:lnTo>
                  <a:lnTo>
                    <a:pt x="6281293" y="10338054"/>
                  </a:lnTo>
                  <a:lnTo>
                    <a:pt x="0" y="10338054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812794" y="2270234"/>
            <a:ext cx="4710958" cy="7753532"/>
            <a:chOff x="0" y="0"/>
            <a:chExt cx="6281277" cy="103380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281293" cy="10338054"/>
            </a:xfrm>
            <a:custGeom>
              <a:avLst/>
              <a:gdLst/>
              <a:ahLst/>
              <a:cxnLst/>
              <a:rect r="r" b="b" t="t" l="l"/>
              <a:pathLst>
                <a:path h="10338054" w="6281293">
                  <a:moveTo>
                    <a:pt x="0" y="0"/>
                  </a:moveTo>
                  <a:lnTo>
                    <a:pt x="6281293" y="0"/>
                  </a:lnTo>
                  <a:lnTo>
                    <a:pt x="6281293" y="10338054"/>
                  </a:lnTo>
                  <a:lnTo>
                    <a:pt x="0" y="10338054"/>
                  </a:ln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18288000" cy="1366344"/>
            <a:chOff x="0" y="0"/>
            <a:chExt cx="24384000" cy="18217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384000" cy="1821815"/>
            </a:xfrm>
            <a:custGeom>
              <a:avLst/>
              <a:gdLst/>
              <a:ahLst/>
              <a:cxnLst/>
              <a:rect r="r" b="b" t="t" l="l"/>
              <a:pathLst>
                <a:path h="182181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821815"/>
                  </a:lnTo>
                  <a:lnTo>
                    <a:pt x="0" y="1821815"/>
                  </a:lnTo>
                  <a:close/>
                </a:path>
              </a:pathLst>
            </a:custGeom>
            <a:gradFill rotWithShape="true">
              <a:gsLst>
                <a:gs pos="0">
                  <a:srgbClr val="8D95A0">
                    <a:alpha val="100000"/>
                  </a:srgbClr>
                </a:gs>
                <a:gs pos="100000">
                  <a:srgbClr val="3A3F4D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675418" y="185129"/>
            <a:ext cx="7366000" cy="1199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Core Competencies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767440" y="2866602"/>
            <a:ext cx="3048000" cy="3048000"/>
            <a:chOff x="0" y="0"/>
            <a:chExt cx="4064000" cy="4064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64000" cy="4064000"/>
            </a:xfrm>
            <a:custGeom>
              <a:avLst/>
              <a:gdLst/>
              <a:ahLst/>
              <a:cxnLst/>
              <a:rect r="r" b="b" t="t" l="l"/>
              <a:pathLst>
                <a:path h="4064000" w="4064000">
                  <a:moveTo>
                    <a:pt x="0" y="2032000"/>
                  </a:moveTo>
                  <a:cubicBezTo>
                    <a:pt x="0" y="909701"/>
                    <a:pt x="909701" y="0"/>
                    <a:pt x="2032000" y="0"/>
                  </a:cubicBezTo>
                  <a:cubicBezTo>
                    <a:pt x="3154299" y="0"/>
                    <a:pt x="4064000" y="909701"/>
                    <a:pt x="4064000" y="2032000"/>
                  </a:cubicBezTo>
                  <a:cubicBezTo>
                    <a:pt x="4064000" y="3154299"/>
                    <a:pt x="3154299" y="4064000"/>
                    <a:pt x="2032000" y="4064000"/>
                  </a:cubicBezTo>
                  <a:cubicBezTo>
                    <a:pt x="909701" y="4064000"/>
                    <a:pt x="0" y="3154299"/>
                    <a:pt x="0" y="20320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95A0">
                    <a:alpha val="100000"/>
                  </a:srgbClr>
                </a:gs>
                <a:gs pos="100000">
                  <a:srgbClr val="3A3F4D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7656786" y="2866602"/>
            <a:ext cx="3048000" cy="3048000"/>
            <a:chOff x="0" y="0"/>
            <a:chExt cx="4064000" cy="4064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064000" cy="4064000"/>
            </a:xfrm>
            <a:custGeom>
              <a:avLst/>
              <a:gdLst/>
              <a:ahLst/>
              <a:cxnLst/>
              <a:rect r="r" b="b" t="t" l="l"/>
              <a:pathLst>
                <a:path h="4064000" w="4064000">
                  <a:moveTo>
                    <a:pt x="0" y="2032000"/>
                  </a:moveTo>
                  <a:cubicBezTo>
                    <a:pt x="0" y="909701"/>
                    <a:pt x="909701" y="0"/>
                    <a:pt x="2032000" y="0"/>
                  </a:cubicBezTo>
                  <a:cubicBezTo>
                    <a:pt x="3154299" y="0"/>
                    <a:pt x="4064000" y="909701"/>
                    <a:pt x="4064000" y="2032000"/>
                  </a:cubicBezTo>
                  <a:cubicBezTo>
                    <a:pt x="4064000" y="3154299"/>
                    <a:pt x="3154299" y="4064000"/>
                    <a:pt x="2032000" y="4064000"/>
                  </a:cubicBezTo>
                  <a:cubicBezTo>
                    <a:pt x="909701" y="4064000"/>
                    <a:pt x="0" y="3154299"/>
                    <a:pt x="0" y="20320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95A0">
                    <a:alpha val="100000"/>
                  </a:srgbClr>
                </a:gs>
                <a:gs pos="100000">
                  <a:srgbClr val="3A3F4D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3644272" y="2866602"/>
            <a:ext cx="3048000" cy="3048000"/>
            <a:chOff x="0" y="0"/>
            <a:chExt cx="4064000" cy="4064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064000" cy="4064000"/>
            </a:xfrm>
            <a:custGeom>
              <a:avLst/>
              <a:gdLst/>
              <a:ahLst/>
              <a:cxnLst/>
              <a:rect r="r" b="b" t="t" l="l"/>
              <a:pathLst>
                <a:path h="4064000" w="4064000">
                  <a:moveTo>
                    <a:pt x="0" y="2032000"/>
                  </a:moveTo>
                  <a:cubicBezTo>
                    <a:pt x="0" y="909701"/>
                    <a:pt x="909701" y="0"/>
                    <a:pt x="2032000" y="0"/>
                  </a:cubicBezTo>
                  <a:cubicBezTo>
                    <a:pt x="3154299" y="0"/>
                    <a:pt x="4064000" y="909701"/>
                    <a:pt x="4064000" y="2032000"/>
                  </a:cubicBezTo>
                  <a:cubicBezTo>
                    <a:pt x="4064000" y="3154299"/>
                    <a:pt x="3154299" y="4064000"/>
                    <a:pt x="2032000" y="4064000"/>
                  </a:cubicBezTo>
                  <a:cubicBezTo>
                    <a:pt x="909701" y="4064000"/>
                    <a:pt x="0" y="3154299"/>
                    <a:pt x="0" y="20320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95A0">
                    <a:alpha val="100000"/>
                  </a:srgbClr>
                </a:gs>
                <a:gs pos="100000">
                  <a:srgbClr val="3A3F4D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27402" y="6283785"/>
            <a:ext cx="4528078" cy="791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8D95A0"/>
                </a:solidFill>
                <a:latin typeface="Arial"/>
                <a:ea typeface="Arial"/>
                <a:cs typeface="Arial"/>
                <a:sym typeface="Arial"/>
              </a:rPr>
              <a:t>Creative Projects</a:t>
            </a:r>
          </a:p>
        </p:txBody>
      </p:sp>
      <p:sp>
        <p:nvSpPr>
          <p:cNvPr name="TextBox 18" id="18" descr="e7d195523061f1c09e9d68d7cf438b91ef959ecb14fc25d26BBA7F7DBC18E55DFF4014AF651F0BF2569D4B6C1DA7F1A4683A481403BD872FC687266AD13265C1DE7C373772FD8728ABDD69ADD03BFF5BE2862BC891DBB79E48D68EAF9BC0B135F08CB3AA261467E47643FBA29D38A9757F7FFD5B7023D39A21F358D..."/>
          <p:cNvSpPr txBox="true"/>
          <p:nvPr/>
        </p:nvSpPr>
        <p:spPr>
          <a:xfrm rot="0">
            <a:off x="1125542" y="6960180"/>
            <a:ext cx="4331796" cy="2239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2799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Enjoy making unique projects with creativity and logic.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916420" y="6283960"/>
            <a:ext cx="5052060" cy="721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8D95A0"/>
                </a:solidFill>
                <a:latin typeface="Arial"/>
                <a:ea typeface="Arial"/>
                <a:cs typeface="Arial"/>
                <a:sym typeface="Arial"/>
              </a:rPr>
              <a:t>Continuous Learning</a:t>
            </a:r>
          </a:p>
        </p:txBody>
      </p:sp>
      <p:sp>
        <p:nvSpPr>
          <p:cNvPr name="TextBox 20" id="20" descr="e7d195523061f1c09e9d68d7cf438b91ef959ecb14fc25d26BBA7F7DBC18E55DFF4014AF651F0BF2569D4B6C1DA7F1A4683A481403BD872FC687266AD13265C1DE7C373772FD8728ABDD69ADD03BFF5BE2862BC891DBB79E48D68EAF9BC0B135F08CB3AA261467E47643FBA29D38A9757F7FFD5B7023D39A21F358D..."/>
          <p:cNvSpPr txBox="true"/>
          <p:nvPr/>
        </p:nvSpPr>
        <p:spPr>
          <a:xfrm rot="0">
            <a:off x="7014888" y="6951102"/>
            <a:ext cx="4331796" cy="2239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2799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Eager to explore new technologies and improve skills daily.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904234" y="6274707"/>
            <a:ext cx="4528078" cy="791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8D95A0"/>
                </a:solidFill>
                <a:latin typeface="Arial"/>
                <a:ea typeface="Arial"/>
                <a:cs typeface="Arial"/>
                <a:sym typeface="Arial"/>
              </a:rPr>
              <a:t>Programming</a:t>
            </a:r>
          </a:p>
        </p:txBody>
      </p:sp>
      <p:sp>
        <p:nvSpPr>
          <p:cNvPr name="TextBox 22" id="22" descr="e7d195523061f1c09e9d68d7cf438b91ef959ecb14fc25d26BBA7F7DBC18E55DFF4014AF651F0BF2569D4B6C1DA7F1A4683A481403BD872FC687266AD13265C1DE7C373772FD8728ABDD69ADD03BFF5BE2862BC891DBB79E48D68EAF9BC0B135F08CB3AA261467E47643FBA29D38A9757F7FFD5B7023D39A21F358D..."/>
          <p:cNvSpPr txBox="true"/>
          <p:nvPr/>
        </p:nvSpPr>
        <p:spPr>
          <a:xfrm rot="0">
            <a:off x="13002374" y="6922527"/>
            <a:ext cx="4331796" cy="2544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320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Learning C, C++, Java, Python and Web Development.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4486150" y="3699826"/>
            <a:ext cx="1364242" cy="1278106"/>
          </a:xfrm>
          <a:custGeom>
            <a:avLst/>
            <a:gdLst/>
            <a:ahLst/>
            <a:cxnLst/>
            <a:rect r="r" b="b" t="t" l="l"/>
            <a:pathLst>
              <a:path h="1278106" w="1364242">
                <a:moveTo>
                  <a:pt x="0" y="0"/>
                </a:moveTo>
                <a:lnTo>
                  <a:pt x="1364242" y="0"/>
                </a:lnTo>
                <a:lnTo>
                  <a:pt x="1364242" y="1278106"/>
                </a:lnTo>
                <a:lnTo>
                  <a:pt x="0" y="1278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8497558" y="3658662"/>
            <a:ext cx="1366456" cy="1360434"/>
          </a:xfrm>
          <a:custGeom>
            <a:avLst/>
            <a:gdLst/>
            <a:ahLst/>
            <a:cxnLst/>
            <a:rect r="r" b="b" t="t" l="l"/>
            <a:pathLst>
              <a:path h="1360434" w="1366456">
                <a:moveTo>
                  <a:pt x="0" y="0"/>
                </a:moveTo>
                <a:lnTo>
                  <a:pt x="1366456" y="0"/>
                </a:lnTo>
                <a:lnTo>
                  <a:pt x="1366456" y="1360434"/>
                </a:lnTo>
                <a:lnTo>
                  <a:pt x="0" y="1360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2823500" y="3656758"/>
            <a:ext cx="935880" cy="1364242"/>
          </a:xfrm>
          <a:custGeom>
            <a:avLst/>
            <a:gdLst/>
            <a:ahLst/>
            <a:cxnLst/>
            <a:rect r="r" b="b" t="t" l="l"/>
            <a:pathLst>
              <a:path h="1364242" w="935880">
                <a:moveTo>
                  <a:pt x="0" y="0"/>
                </a:moveTo>
                <a:lnTo>
                  <a:pt x="935880" y="0"/>
                </a:lnTo>
                <a:lnTo>
                  <a:pt x="935880" y="1364242"/>
                </a:lnTo>
                <a:lnTo>
                  <a:pt x="0" y="13642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366344"/>
            <a:chOff x="0" y="0"/>
            <a:chExt cx="24384000" cy="18217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821815"/>
            </a:xfrm>
            <a:custGeom>
              <a:avLst/>
              <a:gdLst/>
              <a:ahLst/>
              <a:cxnLst/>
              <a:rect r="r" b="b" t="t" l="l"/>
              <a:pathLst>
                <a:path h="182181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821815"/>
                  </a:lnTo>
                  <a:lnTo>
                    <a:pt x="0" y="1821815"/>
                  </a:lnTo>
                  <a:close/>
                </a:path>
              </a:pathLst>
            </a:custGeom>
            <a:gradFill rotWithShape="true">
              <a:gsLst>
                <a:gs pos="0">
                  <a:srgbClr val="8D95A0">
                    <a:alpha val="100000"/>
                  </a:srgbClr>
                </a:gs>
                <a:gs pos="100000">
                  <a:srgbClr val="3A3F4D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TextBox 4" id="4"/>
          <p:cNvSpPr txBox="true"/>
          <p:nvPr/>
        </p:nvSpPr>
        <p:spPr>
          <a:xfrm rot="0">
            <a:off x="675418" y="185129"/>
            <a:ext cx="6311900" cy="1199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My Tech Journey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892038" y="5130838"/>
            <a:ext cx="3625980" cy="1198912"/>
            <a:chOff x="0" y="0"/>
            <a:chExt cx="4834640" cy="15985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34636" cy="1598549"/>
            </a:xfrm>
            <a:custGeom>
              <a:avLst/>
              <a:gdLst/>
              <a:ahLst/>
              <a:cxnLst/>
              <a:rect r="r" b="b" t="t" l="l"/>
              <a:pathLst>
                <a:path h="1598549" w="4834636">
                  <a:moveTo>
                    <a:pt x="0" y="0"/>
                  </a:moveTo>
                  <a:lnTo>
                    <a:pt x="4834636" y="0"/>
                  </a:lnTo>
                  <a:lnTo>
                    <a:pt x="4834636" y="1598549"/>
                  </a:lnTo>
                  <a:lnTo>
                    <a:pt x="0" y="1598549"/>
                  </a:lnTo>
                  <a:close/>
                </a:path>
              </a:pathLst>
            </a:custGeom>
            <a:gradFill rotWithShape="true">
              <a:gsLst>
                <a:gs pos="0">
                  <a:srgbClr val="8D95A0">
                    <a:alpha val="100000"/>
                  </a:srgbClr>
                </a:gs>
                <a:gs pos="100000">
                  <a:srgbClr val="3A3F4D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7" id="7"/>
          <p:cNvGrpSpPr/>
          <p:nvPr/>
        </p:nvGrpSpPr>
        <p:grpSpPr>
          <a:xfrm rot="0">
            <a:off x="5518018" y="4502140"/>
            <a:ext cx="3625980" cy="1827610"/>
            <a:chOff x="0" y="0"/>
            <a:chExt cx="4834640" cy="24368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34636" cy="2436876"/>
            </a:xfrm>
            <a:custGeom>
              <a:avLst/>
              <a:gdLst/>
              <a:ahLst/>
              <a:cxnLst/>
              <a:rect r="r" b="b" t="t" l="l"/>
              <a:pathLst>
                <a:path h="2436876" w="4834636">
                  <a:moveTo>
                    <a:pt x="0" y="0"/>
                  </a:moveTo>
                  <a:lnTo>
                    <a:pt x="4834636" y="0"/>
                  </a:lnTo>
                  <a:lnTo>
                    <a:pt x="4834636" y="2436876"/>
                  </a:lnTo>
                  <a:lnTo>
                    <a:pt x="0" y="2436876"/>
                  </a:lnTo>
                  <a:close/>
                </a:path>
              </a:pathLst>
            </a:custGeom>
            <a:gradFill rotWithShape="true">
              <a:gsLst>
                <a:gs pos="0">
                  <a:srgbClr val="8D95A0">
                    <a:alpha val="100000"/>
                  </a:srgbClr>
                </a:gs>
                <a:gs pos="100000">
                  <a:srgbClr val="3A3F4D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9" id="9"/>
          <p:cNvGrpSpPr/>
          <p:nvPr/>
        </p:nvGrpSpPr>
        <p:grpSpPr>
          <a:xfrm rot="0">
            <a:off x="9144000" y="4092756"/>
            <a:ext cx="3625980" cy="2236994"/>
            <a:chOff x="0" y="0"/>
            <a:chExt cx="4834640" cy="298265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34636" cy="2982722"/>
            </a:xfrm>
            <a:custGeom>
              <a:avLst/>
              <a:gdLst/>
              <a:ahLst/>
              <a:cxnLst/>
              <a:rect r="r" b="b" t="t" l="l"/>
              <a:pathLst>
                <a:path h="2982722" w="4834636">
                  <a:moveTo>
                    <a:pt x="0" y="0"/>
                  </a:moveTo>
                  <a:lnTo>
                    <a:pt x="4834636" y="0"/>
                  </a:lnTo>
                  <a:lnTo>
                    <a:pt x="4834636" y="2982722"/>
                  </a:lnTo>
                  <a:lnTo>
                    <a:pt x="0" y="2982722"/>
                  </a:lnTo>
                  <a:close/>
                </a:path>
              </a:pathLst>
            </a:custGeom>
            <a:gradFill rotWithShape="true">
              <a:gsLst>
                <a:gs pos="0">
                  <a:srgbClr val="8D95A0">
                    <a:alpha val="100000"/>
                  </a:srgbClr>
                </a:gs>
                <a:gs pos="100000">
                  <a:srgbClr val="3A3F4D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769980" y="3347088"/>
            <a:ext cx="3625980" cy="2982662"/>
            <a:chOff x="0" y="0"/>
            <a:chExt cx="4834640" cy="397688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34636" cy="3976878"/>
            </a:xfrm>
            <a:custGeom>
              <a:avLst/>
              <a:gdLst/>
              <a:ahLst/>
              <a:cxnLst/>
              <a:rect r="r" b="b" t="t" l="l"/>
              <a:pathLst>
                <a:path h="3976878" w="4834636">
                  <a:moveTo>
                    <a:pt x="0" y="0"/>
                  </a:moveTo>
                  <a:lnTo>
                    <a:pt x="4834636" y="0"/>
                  </a:lnTo>
                  <a:lnTo>
                    <a:pt x="4834636" y="3976878"/>
                  </a:lnTo>
                  <a:lnTo>
                    <a:pt x="0" y="3976878"/>
                  </a:lnTo>
                  <a:close/>
                </a:path>
              </a:pathLst>
            </a:custGeom>
            <a:gradFill rotWithShape="true">
              <a:gsLst>
                <a:gs pos="0">
                  <a:srgbClr val="8D95A0">
                    <a:alpha val="100000"/>
                  </a:srgbClr>
                </a:gs>
                <a:gs pos="100000">
                  <a:srgbClr val="3A3F4D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3108490" y="3005474"/>
            <a:ext cx="1666332" cy="1972884"/>
          </a:xfrm>
          <a:custGeom>
            <a:avLst/>
            <a:gdLst/>
            <a:ahLst/>
            <a:cxnLst/>
            <a:rect r="r" b="b" t="t" l="l"/>
            <a:pathLst>
              <a:path h="1972884" w="1666332">
                <a:moveTo>
                  <a:pt x="0" y="0"/>
                </a:moveTo>
                <a:lnTo>
                  <a:pt x="1666332" y="0"/>
                </a:lnTo>
                <a:lnTo>
                  <a:pt x="1666332" y="1972884"/>
                </a:lnTo>
                <a:lnTo>
                  <a:pt x="0" y="1972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226158" y="4444040"/>
            <a:ext cx="713626" cy="710484"/>
          </a:xfrm>
          <a:custGeom>
            <a:avLst/>
            <a:gdLst/>
            <a:ahLst/>
            <a:cxnLst/>
            <a:rect r="r" b="b" t="t" l="l"/>
            <a:pathLst>
              <a:path h="710484" w="713626">
                <a:moveTo>
                  <a:pt x="0" y="0"/>
                </a:moveTo>
                <a:lnTo>
                  <a:pt x="713626" y="0"/>
                </a:lnTo>
                <a:lnTo>
                  <a:pt x="713626" y="710484"/>
                </a:lnTo>
                <a:lnTo>
                  <a:pt x="0" y="710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600754" y="4895628"/>
            <a:ext cx="712472" cy="599398"/>
          </a:xfrm>
          <a:custGeom>
            <a:avLst/>
            <a:gdLst/>
            <a:ahLst/>
            <a:cxnLst/>
            <a:rect r="r" b="b" t="t" l="l"/>
            <a:pathLst>
              <a:path h="599398" w="712472">
                <a:moveTo>
                  <a:pt x="0" y="0"/>
                </a:moveTo>
                <a:lnTo>
                  <a:pt x="712472" y="0"/>
                </a:lnTo>
                <a:lnTo>
                  <a:pt x="712472" y="599398"/>
                </a:lnTo>
                <a:lnTo>
                  <a:pt x="0" y="5993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975380" y="5050034"/>
            <a:ext cx="711256" cy="711256"/>
          </a:xfrm>
          <a:custGeom>
            <a:avLst/>
            <a:gdLst/>
            <a:ahLst/>
            <a:cxnLst/>
            <a:rect r="r" b="b" t="t" l="l"/>
            <a:pathLst>
              <a:path h="711256" w="711256">
                <a:moveTo>
                  <a:pt x="0" y="0"/>
                </a:moveTo>
                <a:lnTo>
                  <a:pt x="711256" y="0"/>
                </a:lnTo>
                <a:lnTo>
                  <a:pt x="711256" y="711256"/>
                </a:lnTo>
                <a:lnTo>
                  <a:pt x="0" y="7112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349400" y="5405662"/>
            <a:ext cx="711256" cy="711256"/>
          </a:xfrm>
          <a:custGeom>
            <a:avLst/>
            <a:gdLst/>
            <a:ahLst/>
            <a:cxnLst/>
            <a:rect r="r" b="b" t="t" l="l"/>
            <a:pathLst>
              <a:path h="711256" w="711256">
                <a:moveTo>
                  <a:pt x="0" y="0"/>
                </a:moveTo>
                <a:lnTo>
                  <a:pt x="711256" y="0"/>
                </a:lnTo>
                <a:lnTo>
                  <a:pt x="711256" y="711256"/>
                </a:lnTo>
                <a:lnTo>
                  <a:pt x="0" y="7112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373508" y="6701533"/>
            <a:ext cx="4528078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8D95A0"/>
                </a:solidFill>
                <a:latin typeface="Arial"/>
                <a:ea typeface="Arial"/>
                <a:cs typeface="Arial"/>
                <a:sym typeface="Arial"/>
              </a:rPr>
              <a:t>Professional Growth Path</a:t>
            </a:r>
          </a:p>
        </p:txBody>
      </p:sp>
      <p:sp>
        <p:nvSpPr>
          <p:cNvPr name="TextBox 19" id="19" descr="e7d195523061f1c09e9d68d7cf438b91ef959ecb14fc25d26BBA7F7DBC18E55DFF4014AF651F0BF2569D4B6C1DA7F1A4683A481403BD872FC687266AD13265C1DE7C373772FD8728ABDD69ADD03BFF5BE2862BC891DBB79E48D68EAF9BC0B135F08CB3AA261467E47643FBA29D38A9757F7FFD5B7023D39A21F358D..."/>
          <p:cNvSpPr txBox="true"/>
          <p:nvPr/>
        </p:nvSpPr>
        <p:spPr>
          <a:xfrm rot="0">
            <a:off x="1970142" y="7187959"/>
            <a:ext cx="3334808" cy="1707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10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Learning C, C++, Java, Python, and Web Development to build strong coding skills.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012824" y="6701533"/>
            <a:ext cx="4528078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8D95A0"/>
                </a:solidFill>
                <a:latin typeface="Arial"/>
                <a:ea typeface="Arial"/>
                <a:cs typeface="Arial"/>
                <a:sym typeface="Arial"/>
              </a:rPr>
              <a:t>Continuous Learning </a:t>
            </a:r>
          </a:p>
        </p:txBody>
      </p:sp>
      <p:sp>
        <p:nvSpPr>
          <p:cNvPr name="TextBox 21" id="21" descr="e7d195523061f1c09e9d68d7cf438b91ef959ecb14fc25d26BBA7F7DBC18E55DFF4014AF651F0BF2569D4B6C1DA7F1A4683A481403BD872FC687266AD13265C1DE7C373772FD8728ABDD69ADD03BFF5BE2862BC891DBB79E48D68EAF9BC0B135F08CB3AA261467E47643FBA29D38A9757F7FFD5B7023D39A21F358D..."/>
          <p:cNvSpPr txBox="true"/>
          <p:nvPr/>
        </p:nvSpPr>
        <p:spPr>
          <a:xfrm rot="0">
            <a:off x="5609458" y="7187959"/>
            <a:ext cx="3334808" cy="1707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10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Eager to explore new technologies and improve my skills every day.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747104" y="6701533"/>
            <a:ext cx="4528078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8D95A0"/>
                </a:solidFill>
                <a:latin typeface="Arial"/>
                <a:ea typeface="Arial"/>
                <a:cs typeface="Arial"/>
                <a:sym typeface="Arial"/>
              </a:rPr>
              <a:t>Creative Projects</a:t>
            </a:r>
          </a:p>
        </p:txBody>
      </p:sp>
      <p:sp>
        <p:nvSpPr>
          <p:cNvPr name="TextBox 23" id="23" descr="e7d195523061f1c09e9d68d7cf438b91ef959ecb14fc25d26BBA7F7DBC18E55DFF4014AF651F0BF2569D4B6C1DA7F1A4683A481403BD872FC687266AD13265C1DE7C373772FD8728ABDD69ADD03BFF5BE2862BC891DBB79E48D68EAF9BC0B135F08CB3AA261467E47643FBA29D38A9757F7FFD5B7023D39A21F358D..."/>
          <p:cNvSpPr txBox="true"/>
          <p:nvPr/>
        </p:nvSpPr>
        <p:spPr>
          <a:xfrm rot="0">
            <a:off x="9343738" y="7187959"/>
            <a:ext cx="3334808" cy="2191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10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Worked on mini projects using HTML, CSS, and JavaScript to enhance practical knowledge.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264786" y="6701533"/>
            <a:ext cx="4528078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8D95A0"/>
                </a:solidFill>
                <a:latin typeface="Arial"/>
                <a:ea typeface="Arial"/>
                <a:cs typeface="Arial"/>
                <a:sym typeface="Arial"/>
              </a:rPr>
              <a:t>Technical Knowledge</a:t>
            </a:r>
          </a:p>
        </p:txBody>
      </p:sp>
      <p:sp>
        <p:nvSpPr>
          <p:cNvPr name="TextBox 25" id="25" descr="e7d195523061f1c09e9d68d7cf438b91ef959ecb14fc25d26BBA7F7DBC18E55DFF4014AF651F0BF2569D4B6C1DA7F1A4683A481403BD872FC687266AD13265C1DE7C373772FD8728ABDD69ADD03BFF5BE2862BC891DBB79E48D68EAF9BC0B135F08CB3AA261467E47643FBA29D38A9757F7FFD5B7023D39A21F358D..."/>
          <p:cNvSpPr txBox="true"/>
          <p:nvPr/>
        </p:nvSpPr>
        <p:spPr>
          <a:xfrm rot="0">
            <a:off x="12861420" y="7187959"/>
            <a:ext cx="3334808" cy="1707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10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Basic understanding of Python, Java, DBMS, and Git fundamentals.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180082" cy="10287000"/>
            <a:chOff x="0" y="0"/>
            <a:chExt cx="8240109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40141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8240141">
                  <a:moveTo>
                    <a:pt x="0" y="0"/>
                  </a:moveTo>
                  <a:lnTo>
                    <a:pt x="8240141" y="0"/>
                  </a:lnTo>
                  <a:lnTo>
                    <a:pt x="8240141" y="13716000"/>
                  </a:lnTo>
                  <a:lnTo>
                    <a:pt x="0" y="13716000"/>
                  </a:lnTo>
                  <a:close/>
                </a:path>
              </a:pathLst>
            </a:custGeom>
            <a:gradFill rotWithShape="true">
              <a:gsLst>
                <a:gs pos="0">
                  <a:srgbClr val="8D95A0">
                    <a:alpha val="100000"/>
                  </a:srgbClr>
                </a:gs>
                <a:gs pos="100000">
                  <a:srgbClr val="3A3F4D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34486" y="977464"/>
            <a:ext cx="6249056" cy="8332076"/>
            <a:chOff x="0" y="0"/>
            <a:chExt cx="8332075" cy="111094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332089" cy="11109452"/>
            </a:xfrm>
            <a:custGeom>
              <a:avLst/>
              <a:gdLst/>
              <a:ahLst/>
              <a:cxnLst/>
              <a:rect r="r" b="b" t="t" l="l"/>
              <a:pathLst>
                <a:path h="11109452" w="8332089">
                  <a:moveTo>
                    <a:pt x="0" y="0"/>
                  </a:moveTo>
                  <a:lnTo>
                    <a:pt x="8332089" y="0"/>
                  </a:lnTo>
                  <a:lnTo>
                    <a:pt x="8332089" y="11109452"/>
                  </a:lnTo>
                  <a:lnTo>
                    <a:pt x="0" y="11109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" t="0" r="-13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7866770" y="3772443"/>
            <a:ext cx="10172628" cy="1201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3A3F4D"/>
                </a:solidFill>
                <a:latin typeface="Arial"/>
                <a:ea typeface="Arial"/>
                <a:cs typeface="Arial"/>
                <a:sym typeface="Arial"/>
              </a:rPr>
              <a:t>Performance Display</a:t>
            </a:r>
          </a:p>
        </p:txBody>
      </p:sp>
      <p:sp>
        <p:nvSpPr>
          <p:cNvPr name="TextBox 7" id="7" descr="e7d195523061f1c09e9d68d7cf438b91ef959ecb14fc25d26BBA7F7DBC18E55DFF4014AF651F0BF2569D4B6C1DA7F1A4683A481403BD872FC687266AD13265C1DE7C373772FD8728ABDD69ADD03BFF5BE2862BC891DBB79E48D68EAF9BC0B135F08CB3AA261467E47643FBA29D38A9757F7FFD5B7023D39A21F358D..."/>
          <p:cNvSpPr txBox="true"/>
          <p:nvPr/>
        </p:nvSpPr>
        <p:spPr>
          <a:xfrm rot="0">
            <a:off x="7866770" y="4913418"/>
            <a:ext cx="9909376" cy="1628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000">
                <a:solidFill>
                  <a:srgbClr val="000000"/>
                </a:solidFill>
                <a:latin typeface="Calibri (MS) Light"/>
                <a:ea typeface="Calibri (MS) Light"/>
                <a:cs typeface="Calibri (MS) Light"/>
                <a:sym typeface="Calibri (MS) Light"/>
              </a:rPr>
              <a:t>Showcasing my skills, projects, and achievements through practical implementations. Passionate about building innovative solutions, improving performance, and continuously enhancing my technical abilities.</a:t>
            </a:r>
          </a:p>
        </p:txBody>
      </p:sp>
      <p:sp>
        <p:nvSpPr>
          <p:cNvPr name="AutoShape 8" id="8"/>
          <p:cNvSpPr/>
          <p:nvPr/>
        </p:nvSpPr>
        <p:spPr>
          <a:xfrm rot="240995">
            <a:off x="7969444" y="3627055"/>
            <a:ext cx="1087866" cy="0"/>
          </a:xfrm>
          <a:prstGeom prst="line">
            <a:avLst/>
          </a:prstGeom>
          <a:ln cap="rnd" w="28575">
            <a:solidFill>
              <a:srgbClr val="3A3F4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7887688" y="6800086"/>
            <a:ext cx="2342164" cy="615128"/>
            <a:chOff x="0" y="0"/>
            <a:chExt cx="3122885" cy="82017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122930" cy="820166"/>
            </a:xfrm>
            <a:custGeom>
              <a:avLst/>
              <a:gdLst/>
              <a:ahLst/>
              <a:cxnLst/>
              <a:rect r="r" b="b" t="t" l="l"/>
              <a:pathLst>
                <a:path h="820166" w="3122930">
                  <a:moveTo>
                    <a:pt x="0" y="410083"/>
                  </a:moveTo>
                  <a:cubicBezTo>
                    <a:pt x="0" y="183642"/>
                    <a:pt x="183642" y="0"/>
                    <a:pt x="410083" y="0"/>
                  </a:cubicBezTo>
                  <a:lnTo>
                    <a:pt x="2712847" y="0"/>
                  </a:lnTo>
                  <a:cubicBezTo>
                    <a:pt x="2939288" y="0"/>
                    <a:pt x="3122930" y="183642"/>
                    <a:pt x="3122930" y="410083"/>
                  </a:cubicBezTo>
                  <a:cubicBezTo>
                    <a:pt x="3122930" y="636524"/>
                    <a:pt x="2939288" y="820166"/>
                    <a:pt x="2712847" y="820166"/>
                  </a:cubicBezTo>
                  <a:lnTo>
                    <a:pt x="410083" y="820166"/>
                  </a:lnTo>
                  <a:cubicBezTo>
                    <a:pt x="183642" y="820166"/>
                    <a:pt x="0" y="636524"/>
                    <a:pt x="0" y="41008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D95A0">
                    <a:alpha val="100000"/>
                  </a:srgbClr>
                </a:gs>
                <a:gs pos="100000">
                  <a:srgbClr val="3A3F4D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3122885" cy="867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0"/>
                </a:lnSpc>
              </a:pPr>
              <a:r>
                <a:rPr lang="en-US"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View My Work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DAGx5lY6DUU</dc:identifier>
  <dcterms:modified xsi:type="dcterms:W3CDTF">2011-08-01T06:04:30Z</dcterms:modified>
  <cp:revision>1</cp:revision>
  <dc:title>Ragavi.pptx</dc:title>
</cp:coreProperties>
</file>